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7" r:id="rId2"/>
    <p:sldId id="343" r:id="rId3"/>
    <p:sldId id="344" r:id="rId4"/>
    <p:sldId id="345" r:id="rId5"/>
    <p:sldId id="392" r:id="rId6"/>
    <p:sldId id="352" r:id="rId7"/>
    <p:sldId id="353" r:id="rId8"/>
    <p:sldId id="354" r:id="rId9"/>
    <p:sldId id="355" r:id="rId10"/>
    <p:sldId id="385" r:id="rId11"/>
    <p:sldId id="356" r:id="rId12"/>
    <p:sldId id="358" r:id="rId13"/>
    <p:sldId id="359" r:id="rId14"/>
    <p:sldId id="362" r:id="rId15"/>
    <p:sldId id="364" r:id="rId16"/>
    <p:sldId id="289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840B1"/>
    <a:srgbClr val="DA4C4C"/>
    <a:srgbClr val="E06969"/>
    <a:srgbClr val="D0B067"/>
    <a:srgbClr val="7030A0"/>
    <a:srgbClr val="00B050"/>
    <a:srgbClr val="547F31"/>
    <a:srgbClr val="70AD4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46" autoAdjust="0"/>
    <p:restoredTop sz="88004" autoAdjust="0"/>
  </p:normalViewPr>
  <p:slideViewPr>
    <p:cSldViewPr snapToGrid="0">
      <p:cViewPr varScale="1">
        <p:scale>
          <a:sx n="100" d="100"/>
          <a:sy n="100" d="100"/>
        </p:scale>
        <p:origin x="-744" y="-96"/>
      </p:cViewPr>
      <p:guideLst>
        <p:guide orient="horz" pos="2720"/>
        <p:guide orient="horz" pos="346"/>
        <p:guide orient="horz" pos="1887"/>
        <p:guide pos="3841"/>
        <p:guide pos="1671"/>
        <p:guide pos="54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65618-0F20-4D22-A040-45EDF8271DD6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42398-85D1-4966-97F2-1D0AA74B6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52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42398-85D1-4966-97F2-1D0AA74B6D5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42398-85D1-4966-97F2-1D0AA74B6D5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蓝红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33255" y="206375"/>
            <a:ext cx="2402840" cy="4552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92DF9-F1E4-4F2D-A5E4-23E1B221D289}" type="datetimeFigureOut">
              <a:rPr lang="zh-CN" altLang="en-US" smtClean="0"/>
              <a:t>2022-4-15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F30A0-F4C8-489E-8A3D-5D1603FF6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nuitest.unipus.cn&#65292;&#36827;&#20837;&#32771;&#35797;&#30331;&#24405;&#30028;&#38754;&#65307;&#65288;&#20999;&#35760;&#19981;&#21487;&#20351;&#29992;ie&#27983;&#35272;&#22120;&#25110;360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hellorf_22353870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flipH="1">
            <a:off x="-133350" y="-56515"/>
            <a:ext cx="12190730" cy="6857365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65312" y="4675783"/>
            <a:ext cx="3867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2022</a:t>
            </a:r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年上半年</a:t>
            </a:r>
            <a:endParaRPr lang="en-US" altLang="zh-CN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6844" y="2285997"/>
            <a:ext cx="95459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长沙理工大学高等学历继续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</a:t>
            </a:r>
            <a:endParaRPr lang="en-US" altLang="zh-CN" sz="4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en-US" altLang="zh-CN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学士学位外语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考试操作指南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shutterstock_6936531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4985" cy="685863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5594985" cy="6858000"/>
          </a:xfrm>
          <a:prstGeom prst="rect">
            <a:avLst/>
          </a:prstGeom>
          <a:solidFill>
            <a:srgbClr val="004F9E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678305" y="2871470"/>
            <a:ext cx="22383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spc="600" dirty="0">
                <a:ln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399540" y="3728720"/>
            <a:ext cx="2795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400" dirty="0" smtClean="0">
                <a:solidFill>
                  <a:schemeClr val="bg1"/>
                </a:solidFill>
              </a:rPr>
              <a:t>CONTENTS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012305" y="2227580"/>
            <a:ext cx="3456940" cy="2402840"/>
            <a:chOff x="10715" y="2972"/>
            <a:chExt cx="5444" cy="3784"/>
          </a:xfrm>
        </p:grpSpPr>
        <p:sp>
          <p:nvSpPr>
            <p:cNvPr id="54" name="文本框 53"/>
            <p:cNvSpPr txBox="1"/>
            <p:nvPr/>
          </p:nvSpPr>
          <p:spPr>
            <a:xfrm>
              <a:off x="12057" y="2972"/>
              <a:ext cx="4103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zh-CN" altLang="en-US" sz="2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登录认证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2057" y="4406"/>
              <a:ext cx="4103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zh-CN" altLang="en-US" sz="2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参加考试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057" y="5841"/>
              <a:ext cx="4103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zh-CN" altLang="en-US" sz="2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日常训练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715" y="5890"/>
              <a:ext cx="80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DTL Nobel T Regular" panose="02000805050000020003" charset="0"/>
                </a:rPr>
                <a:t>03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 flipH="1">
              <a:off x="11286" y="5992"/>
              <a:ext cx="579" cy="764"/>
            </a:xfrm>
            <a:prstGeom prst="line">
              <a:avLst/>
            </a:prstGeom>
            <a:ln>
              <a:solidFill>
                <a:srgbClr val="CB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等腰三角形 31"/>
            <p:cNvSpPr/>
            <p:nvPr/>
          </p:nvSpPr>
          <p:spPr>
            <a:xfrm rot="10800000">
              <a:off x="10917" y="6485"/>
              <a:ext cx="400" cy="241"/>
            </a:xfrm>
            <a:prstGeom prst="triangle">
              <a:avLst>
                <a:gd name="adj" fmla="val 48225"/>
              </a:avLst>
            </a:prstGeom>
            <a:solidFill>
              <a:srgbClr val="004F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715" y="4381"/>
              <a:ext cx="80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DTL Nobel T Regular" panose="02000805050000020003" charset="0"/>
                </a:rPr>
                <a:t>02</a:t>
              </a: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11286" y="4483"/>
              <a:ext cx="579" cy="764"/>
            </a:xfrm>
            <a:prstGeom prst="line">
              <a:avLst/>
            </a:prstGeom>
            <a:ln>
              <a:solidFill>
                <a:srgbClr val="CB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等腰三角形 35"/>
            <p:cNvSpPr/>
            <p:nvPr/>
          </p:nvSpPr>
          <p:spPr>
            <a:xfrm rot="10800000">
              <a:off x="10917" y="4976"/>
              <a:ext cx="400" cy="241"/>
            </a:xfrm>
            <a:prstGeom prst="triangle">
              <a:avLst>
                <a:gd name="adj" fmla="val 48225"/>
              </a:avLst>
            </a:prstGeom>
            <a:solidFill>
              <a:srgbClr val="004F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715" y="2972"/>
              <a:ext cx="80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kumimoji="1"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DTL Nobel T Regular" panose="02000805050000020003" charset="0"/>
                </a:rPr>
                <a:t>01</a:t>
              </a:r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11286" y="3074"/>
              <a:ext cx="579" cy="764"/>
            </a:xfrm>
            <a:prstGeom prst="line">
              <a:avLst/>
            </a:prstGeom>
            <a:ln>
              <a:solidFill>
                <a:srgbClr val="CB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等腰三角形 39"/>
            <p:cNvSpPr/>
            <p:nvPr/>
          </p:nvSpPr>
          <p:spPr>
            <a:xfrm rot="10800000">
              <a:off x="10917" y="3567"/>
              <a:ext cx="400" cy="241"/>
            </a:xfrm>
            <a:prstGeom prst="triangle">
              <a:avLst>
                <a:gd name="adj" fmla="val 48225"/>
              </a:avLst>
            </a:prstGeom>
            <a:solidFill>
              <a:srgbClr val="004F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" name="任意多边形 3"/>
          <p:cNvSpPr/>
          <p:nvPr/>
        </p:nvSpPr>
        <p:spPr>
          <a:xfrm rot="5400000">
            <a:off x="2258378" y="2825433"/>
            <a:ext cx="6867525" cy="1184275"/>
          </a:xfrm>
          <a:custGeom>
            <a:avLst/>
            <a:gdLst>
              <a:gd name="connsiteX0" fmla="*/ 17 w 10815"/>
              <a:gd name="connsiteY0" fmla="*/ 25 h 1865"/>
              <a:gd name="connsiteX1" fmla="*/ 10815 w 10815"/>
              <a:gd name="connsiteY1" fmla="*/ 0 h 1865"/>
              <a:gd name="connsiteX2" fmla="*/ 10800 w 10815"/>
              <a:gd name="connsiteY2" fmla="*/ 1105 h 1865"/>
              <a:gd name="connsiteX3" fmla="*/ 7058 w 10815"/>
              <a:gd name="connsiteY3" fmla="*/ 1119 h 1865"/>
              <a:gd name="connsiteX4" fmla="*/ 5464 w 10815"/>
              <a:gd name="connsiteY4" fmla="*/ 1865 h 1865"/>
              <a:gd name="connsiteX5" fmla="*/ 3785 w 10815"/>
              <a:gd name="connsiteY5" fmla="*/ 1107 h 1865"/>
              <a:gd name="connsiteX6" fmla="*/ 0 w 10815"/>
              <a:gd name="connsiteY6" fmla="*/ 1105 h 1865"/>
              <a:gd name="connsiteX7" fmla="*/ 17 w 10815"/>
              <a:gd name="connsiteY7" fmla="*/ 25 h 1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15" h="1865">
                <a:moveTo>
                  <a:pt x="17" y="25"/>
                </a:moveTo>
                <a:lnTo>
                  <a:pt x="10815" y="0"/>
                </a:lnTo>
                <a:lnTo>
                  <a:pt x="10800" y="1105"/>
                </a:lnTo>
                <a:cubicBezTo>
                  <a:pt x="10184" y="1107"/>
                  <a:pt x="7861" y="1107"/>
                  <a:pt x="7058" y="1119"/>
                </a:cubicBezTo>
                <a:cubicBezTo>
                  <a:pt x="6386" y="1145"/>
                  <a:pt x="5873" y="1384"/>
                  <a:pt x="5464" y="1865"/>
                </a:cubicBezTo>
                <a:cubicBezTo>
                  <a:pt x="4836" y="1169"/>
                  <a:pt x="4326" y="1157"/>
                  <a:pt x="3785" y="1107"/>
                </a:cubicBezTo>
                <a:cubicBezTo>
                  <a:pt x="2864" y="1069"/>
                  <a:pt x="702" y="1107"/>
                  <a:pt x="0" y="1105"/>
                </a:cubicBezTo>
                <a:lnTo>
                  <a:pt x="17" y="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分隔页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12193200" cy="6858675"/>
          </a:xfrm>
          <a:prstGeom prst="rect">
            <a:avLst/>
          </a:prstGeom>
        </p:spPr>
      </p:pic>
      <p:pic>
        <p:nvPicPr>
          <p:cNvPr id="9" name="图片 8" descr="光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40" y="2227580"/>
            <a:ext cx="5949315" cy="27305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152002" y="3075057"/>
            <a:ext cx="77851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dirty="0" smtClean="0">
                <a:solidFill>
                  <a:srgbClr val="024F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497830" y="3075305"/>
            <a:ext cx="3767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登录认证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直接连接符 37"/>
          <p:cNvCxnSpPr/>
          <p:nvPr/>
        </p:nvCxnSpPr>
        <p:spPr>
          <a:xfrm>
            <a:off x="5947092" y="5219967"/>
            <a:ext cx="0" cy="919213"/>
          </a:xfrm>
          <a:prstGeom prst="line">
            <a:avLst/>
          </a:prstGeom>
          <a:ln w="254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941695" y="1610360"/>
            <a:ext cx="0" cy="304800"/>
          </a:xfrm>
          <a:prstGeom prst="line">
            <a:avLst/>
          </a:prstGeom>
          <a:ln w="254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5770245" y="2045335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941695" y="2494915"/>
            <a:ext cx="0" cy="2113915"/>
          </a:xfrm>
          <a:prstGeom prst="line">
            <a:avLst/>
          </a:prstGeom>
          <a:ln w="254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5770245" y="4737735"/>
            <a:ext cx="342900" cy="342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0715" y="1386205"/>
            <a:ext cx="46101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083425" y="2319655"/>
            <a:ext cx="4610100" cy="13658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sx="101000" sy="101000" algn="ctr" rotWithShape="0">
              <a:schemeClr val="tx1">
                <a:lumMod val="75000"/>
                <a:lumOff val="25000"/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256145" y="2494598"/>
            <a:ext cx="4264025" cy="101473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zh-CN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在登录界面点击登录界面右下角的「环境检测」对自己电脑浏览器、网速等进行检测，符合要求即可进入系统。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KSO_Shape"/>
          <p:cNvSpPr/>
          <p:nvPr/>
        </p:nvSpPr>
        <p:spPr>
          <a:xfrm rot="5400000">
            <a:off x="6238875" y="4820285"/>
            <a:ext cx="205105" cy="176530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638800" y="781050"/>
            <a:ext cx="614680" cy="614680"/>
            <a:chOff x="5695950" y="2152650"/>
            <a:chExt cx="800100" cy="800100"/>
          </a:xfrm>
        </p:grpSpPr>
        <p:sp>
          <p:nvSpPr>
            <p:cNvPr id="47" name="椭圆 46"/>
            <p:cNvSpPr/>
            <p:nvPr/>
          </p:nvSpPr>
          <p:spPr bwMode="auto">
            <a:xfrm>
              <a:off x="5695950" y="2152650"/>
              <a:ext cx="800100" cy="8001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  <a:rou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5912133" y="2318676"/>
              <a:ext cx="184941" cy="235749"/>
            </a:xfrm>
            <a:prstGeom prst="line">
              <a:avLst/>
            </a:prstGeom>
            <a:ln w="12700" cap="rnd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6096000" y="2552700"/>
              <a:ext cx="190610" cy="36991"/>
            </a:xfrm>
            <a:prstGeom prst="line">
              <a:avLst/>
            </a:prstGeom>
            <a:ln w="25400" cap="rnd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 bwMode="auto">
            <a:xfrm>
              <a:off x="6057900" y="2514600"/>
              <a:ext cx="76200" cy="76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noFill/>
              <a:round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8CBE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40715" y="1517015"/>
            <a:ext cx="4160520" cy="127127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打开浏览器，在地址栏输入地址：https://itestcloud.unipus.cn</a:t>
            </a:r>
          </a:p>
          <a:p>
            <a:pPr algn="l">
              <a:lnSpc>
                <a:spcPct val="120000"/>
              </a:lnSpc>
            </a:pPr>
            <a:r>
              <a:rPr lang="en-US" altLang="zh-CN" sz="1600" b="1" i="1" u="sng" dirty="0">
                <a:solidFill>
                  <a:srgbClr val="0056B3"/>
                </a:solidFill>
                <a:latin typeface="Segoe UI" panose="020B0502040204020203"/>
                <a:ea typeface="微软雅黑" panose="020B0503020204020204" charset="-122"/>
                <a:sym typeface="+mn-ea"/>
                <a:hlinkClick r:id="rId2"/>
              </a:rPr>
              <a:t>切记不可使用 IE浏览器或 360</a:t>
            </a:r>
            <a:r>
              <a:rPr lang="zh-CN" altLang="zh-CN" sz="1600" b="1" i="1" u="sng" dirty="0">
                <a:solidFill>
                  <a:srgbClr val="0056B3"/>
                </a:solidFill>
                <a:latin typeface="Segoe UI" panose="020B0502040204020203"/>
                <a:ea typeface="微软雅黑" panose="020B0503020204020204" charset="-122"/>
                <a:sym typeface="+mn-ea"/>
              </a:rPr>
              <a:t>安全浏览器，</a:t>
            </a:r>
            <a:r>
              <a:rPr lang="zh-CN" altLang="en-US" sz="1600" b="1" i="1" u="sng" dirty="0">
                <a:solidFill>
                  <a:srgbClr val="0056B3"/>
                </a:solidFill>
                <a:latin typeface="Segoe UI" panose="020B0502040204020203"/>
                <a:ea typeface="微软雅黑" panose="020B0503020204020204" charset="-122"/>
                <a:sym typeface="+mn-ea"/>
              </a:rPr>
              <a:t>不支持</a:t>
            </a:r>
            <a:r>
              <a:rPr lang="zh-CN" altLang="zh-CN" sz="1600" b="1" i="1" u="sng" dirty="0">
                <a:solidFill>
                  <a:srgbClr val="0056B3"/>
                </a:solidFill>
                <a:latin typeface="Segoe UI" panose="020B0502040204020203"/>
                <a:ea typeface="微软雅黑" panose="020B0503020204020204" charset="-122"/>
                <a:sym typeface="+mn-ea"/>
              </a:rPr>
              <a:t>手机浏览器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" y="2991485"/>
            <a:ext cx="4633595" cy="17462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695" y="3879850"/>
            <a:ext cx="4608830" cy="2259330"/>
          </a:xfrm>
          <a:prstGeom prst="rect">
            <a:avLst/>
          </a:prstGeom>
        </p:spPr>
      </p:pic>
      <p:sp>
        <p:nvSpPr>
          <p:cNvPr id="2" name="KSO_Shape"/>
          <p:cNvSpPr/>
          <p:nvPr/>
        </p:nvSpPr>
        <p:spPr>
          <a:xfrm rot="16200000" flipH="1">
            <a:off x="5447665" y="2127885"/>
            <a:ext cx="205105" cy="176530"/>
          </a:xfrm>
          <a:custGeom>
            <a:avLst/>
            <a:gdLst/>
            <a:ahLst/>
            <a:cxnLst/>
            <a:rect l="l" t="t" r="r" b="b"/>
            <a:pathLst>
              <a:path w="351454" h="302978">
                <a:moveTo>
                  <a:pt x="175727" y="0"/>
                </a:moveTo>
                <a:lnTo>
                  <a:pt x="351454" y="302978"/>
                </a:lnTo>
                <a:cubicBezTo>
                  <a:pt x="296917" y="281626"/>
                  <a:pt x="237534" y="271243"/>
                  <a:pt x="175726" y="271243"/>
                </a:cubicBezTo>
                <a:cubicBezTo>
                  <a:pt x="113918" y="271243"/>
                  <a:pt x="54536" y="281626"/>
                  <a:pt x="0" y="3029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17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初始登录与认证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90565" y="2048510"/>
            <a:ext cx="2705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90565" y="4740910"/>
            <a:ext cx="2705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63500" y="0"/>
            <a:ext cx="12319000" cy="659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分隔页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"/>
            <a:ext cx="12193200" cy="68586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138032" y="3119507"/>
            <a:ext cx="77851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dirty="0" smtClean="0">
                <a:solidFill>
                  <a:srgbClr val="024F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603240" y="3119755"/>
            <a:ext cx="3767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参加考试</a:t>
            </a:r>
          </a:p>
        </p:txBody>
      </p:sp>
      <p:pic>
        <p:nvPicPr>
          <p:cNvPr id="5" name="图片 4" descr="光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3115"/>
            <a:ext cx="5949315" cy="273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685" y="1647190"/>
            <a:ext cx="2517775" cy="2034540"/>
          </a:xfrm>
          <a:prstGeom prst="rect">
            <a:avLst/>
          </a:prstGeom>
          <a:ln w="28575">
            <a:solidFill>
              <a:srgbClr val="0056B3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rgbClr val="000000"/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注册、登录认证iTEST系统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确认班级，以及参加考试的场次、时间</a:t>
            </a: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参加学校安排的试测，排查设备问题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4685" y="4434840"/>
            <a:ext cx="1802765" cy="56705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4050" y="5258435"/>
            <a:ext cx="1802765" cy="656590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00425" y="1388110"/>
            <a:ext cx="8514715" cy="5015865"/>
          </a:xfrm>
          <a:prstGeom prst="rect">
            <a:avLst/>
          </a:prstGeom>
          <a:solidFill>
            <a:schemeClr val="bg1"/>
          </a:solidFill>
          <a:ln w="12700" cmpd="sng">
            <a:noFill/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使用</a:t>
            </a:r>
            <a:r>
              <a:rPr lang="en-US" altLang="zh-CN" sz="1600" kern="1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iTEST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智能测评云平台进行在线机考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，须考生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提前准备好电脑、耳机。</a:t>
            </a: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电脑要求：</a:t>
            </a:r>
            <a:r>
              <a:rPr lang="zh-CN" altLang="zh-CN" sz="1600" b="1" u="sng" kern="100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kumimoji="1" lang="zh-CN" altLang="en-US" sz="1600" b="1" u="sng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参加考试的考生请注意</a:t>
            </a:r>
            <a:r>
              <a:rPr lang="zh-CN" altLang="en-US" sz="1600" b="1" u="sng" kern="100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600" kern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操作系统：</a:t>
            </a:r>
            <a:r>
              <a:rPr lang="en-US" altLang="zh-CN" sz="1600" kern="1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win7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及以上</a:t>
            </a:r>
            <a:endParaRPr lang="en-US" altLang="zh-CN" sz="1600" kern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电脑内存：</a:t>
            </a: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及以上。</a:t>
            </a: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耳机要求：</a:t>
            </a:r>
          </a:p>
          <a:p>
            <a:pPr indent="269240"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请使用电脑配套耳机，建议不要用手机配套耳机。</a:t>
            </a: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考生须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提前下载</a:t>
            </a:r>
            <a:r>
              <a:rPr lang="en-US" altLang="zh-CN" sz="1600" b="1" kern="100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Chrome</a:t>
            </a:r>
            <a:r>
              <a:rPr lang="zh-CN" altLang="zh-CN" sz="1600" b="1" kern="100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b="1" kern="100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Firefox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360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极速浏览器（极速模式）。</a:t>
            </a:r>
            <a:endParaRPr lang="en-US" altLang="zh-CN" sz="1600" kern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请至少下载安装其中</a:t>
            </a: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个浏览器，以备考试中遇到问题切换。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注：不支持手机浏览器</a:t>
            </a:r>
            <a:endParaRPr lang="en-US" altLang="zh-CN" sz="1600" kern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（可前往下载专区下载安装：</a:t>
            </a:r>
            <a:r>
              <a:rPr lang="en-US" altLang="zh-CN" sz="1600" u="sng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https://itestcloud.unipus.cn/xzzq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en-US" altLang="zh-CN" sz="1600" kern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>
              <a:lnSpc>
                <a:spcPct val="200000"/>
              </a:lnSpc>
            </a:pPr>
            <a:r>
              <a:rPr lang="en-US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收到</a:t>
            </a:r>
            <a:r>
              <a:rPr lang="zh-CN" altLang="en-US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考试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通知后，请前往</a:t>
            </a:r>
            <a:r>
              <a:rPr lang="en-US" altLang="zh-CN" sz="1600" kern="10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iTEST</a:t>
            </a:r>
            <a:r>
              <a:rPr lang="zh-CN" altLang="zh-CN" sz="1600" kern="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进行注册、认证。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241415" y="751205"/>
            <a:ext cx="1706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2000" b="1" dirty="0">
                <a:solidFill>
                  <a:srgbClr val="024F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学生考前须知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4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8216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66105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62375" y="1099185"/>
            <a:ext cx="8227695" cy="5149215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63035" y="1245235"/>
            <a:ext cx="7787005" cy="15684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牢记自己的考试时间，</a:t>
            </a: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按照老师通知的试测和考试时间提前半小时左右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，登录系统等待考试开始。</a:t>
            </a:r>
            <a:endParaRPr lang="en-US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登录后，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在“考试”页面，可以查看正在进行中的考试以及具体的考试科目、时间、时长和地点。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找到考试，点击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</a:rPr>
              <a:t>进入</a:t>
            </a:r>
            <a:r>
              <a:rPr lang="zh-CN" altLang="en-US" sz="1600" b="1" dirty="0" smtClean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</a:rPr>
              <a:t>考试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按钮。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9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825" y="3427730"/>
            <a:ext cx="7534275" cy="2298700"/>
          </a:xfrm>
          <a:prstGeom prst="rect">
            <a:avLst/>
          </a:prstGeom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8216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66105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7630" y="1257300"/>
            <a:ext cx="8129270" cy="4991100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89095" y="1405890"/>
            <a:ext cx="764476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进入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考试”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时，如无法看到考试界面，</a:t>
            </a:r>
            <a:r>
              <a:rPr lang="zh-CN" altLang="zh-CN" sz="1600" b="1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</a:rPr>
              <a:t>请确认浏览器是否屏蔽了弹窗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5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670" y="2475230"/>
            <a:ext cx="7843520" cy="3068320"/>
          </a:xfrm>
          <a:prstGeom prst="rect">
            <a:avLst/>
          </a:prstGeom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8216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66105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7630" y="1174115"/>
            <a:ext cx="8227695" cy="5074285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10990" y="1317959"/>
            <a:ext cx="76447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en-US" sz="1600" dirty="0" smtClean="0">
                <a:latin typeface="微软雅黑" panose="020B0503020204020204" charset="-122"/>
                <a:ea typeface="微软雅黑" panose="020B0503020204020204" charset="-122"/>
              </a:rPr>
              <a:t>进入考试后，个别校级考试在开考前需要签署考试承诺书，请认真阅读并点击下方同意按钮，进入信息核对及设备检测环节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12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749" r="1553"/>
          <a:stretch>
            <a:fillRect/>
          </a:stretch>
        </p:blipFill>
        <p:spPr>
          <a:xfrm>
            <a:off x="5858192" y="2057399"/>
            <a:ext cx="4085908" cy="41810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8216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66105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97630" y="1174115"/>
            <a:ext cx="8227695" cy="5074285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39235" y="1405890"/>
            <a:ext cx="7644765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核对个人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信息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后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，进行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键盘、耳机和耳麦的设备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调试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，并完成考试信息核对</a:t>
            </a:r>
            <a:r>
              <a:rPr lang="zh-CN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12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892" y="2320607"/>
            <a:ext cx="3895725" cy="35604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617" y="2344420"/>
            <a:ext cx="4195445" cy="3140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9105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66105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44471" y="894080"/>
            <a:ext cx="7825105" cy="5354320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53840" y="1256665"/>
            <a:ext cx="7449820" cy="10147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设备调试完成后，系统自动加载试题，</a:t>
            </a: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加载成功后点击“确定”开始考试 ，考试倒计时正式开始。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如果有考生显示“加载失败”，请即时检查网络环境是否正常，如仍有问题请联系监考教师。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135" y="2986405"/>
            <a:ext cx="4972685" cy="2917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9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箭头连接符 6"/>
          <p:cNvCxnSpPr/>
          <p:nvPr/>
        </p:nvCxnSpPr>
        <p:spPr>
          <a:xfrm>
            <a:off x="532130" y="1121410"/>
            <a:ext cx="0" cy="5126990"/>
          </a:xfrm>
          <a:prstGeom prst="straightConnector1">
            <a:avLst/>
          </a:prstGeom>
          <a:noFill/>
          <a:ln w="38100">
            <a:solidFill>
              <a:srgbClr val="024F99"/>
            </a:solidFill>
            <a:prstDash val="sysDash"/>
            <a:tailEnd type="triangle"/>
          </a:ln>
        </p:spPr>
      </p:cxnSp>
      <p:sp>
        <p:nvSpPr>
          <p:cNvPr id="6" name="文本框 5"/>
          <p:cNvSpPr txBox="1"/>
          <p:nvPr/>
        </p:nvSpPr>
        <p:spPr>
          <a:xfrm>
            <a:off x="654050" y="1405890"/>
            <a:ext cx="2016125" cy="46482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考前准备</a:t>
            </a:r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等线" panose="02010600030101010101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4050" y="2082165"/>
            <a:ext cx="2962910" cy="3354070"/>
          </a:xfrm>
          <a:prstGeom prst="rect">
            <a:avLst/>
          </a:prstGeom>
          <a:ln w="28575">
            <a:solidFill>
              <a:srgbClr val="0268BD"/>
            </a:solidFill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/>
                </a:solidFill>
                <a:latin typeface="等线" panose="02010600030101010101" charset="-122"/>
                <a:ea typeface="微软雅黑" panose="020B0503020204020204" charset="-122"/>
              </a:rPr>
              <a:t>参加考试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提前登陆考试，环境检测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浏览器（谷歌/火狐）、耳机、耳麦、键盘、网速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进入考试中开始答题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 考中确保网络正常、听力过程中勿随意插拔耳机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sz="1400" dirty="0">
                <a:solidFill>
                  <a:srgbClr val="0056B3"/>
                </a:solidFill>
                <a:latin typeface="等线" panose="02010600030101010101" charset="-122"/>
                <a:ea typeface="微软雅黑" panose="020B0503020204020204" charset="-122"/>
              </a:rPr>
              <a:t>考试结束提交试卷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4050" y="5647690"/>
            <a:ext cx="1802765" cy="429895"/>
          </a:xfrm>
          <a:prstGeom prst="rect">
            <a:avLst/>
          </a:prstGeom>
          <a:ln w="6350">
            <a:prstDash val="solid"/>
          </a:ln>
        </p:spPr>
        <p:txBody>
          <a:bodyPr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等线" panose="02010600030101010101" charset="-122"/>
                <a:ea typeface="微软雅黑" panose="020B0503020204020204" charset="-122"/>
              </a:rPr>
              <a:t>考试后</a:t>
            </a:r>
          </a:p>
          <a:p>
            <a:endParaRPr 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67785" y="894080"/>
            <a:ext cx="8182610" cy="5480050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008755" y="1121410"/>
            <a:ext cx="802703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答完后，点击答题页面右上角“</a:t>
            </a:r>
            <a:r>
              <a:rPr lang="zh-CN" altLang="zh-CN" sz="1600" b="1" dirty="0">
                <a:solidFill>
                  <a:srgbClr val="CB0000"/>
                </a:solidFill>
                <a:latin typeface="微软雅黑" panose="020B0503020204020204" charset="-122"/>
                <a:ea typeface="微软雅黑" panose="020B0503020204020204" charset="-122"/>
              </a:rPr>
              <a:t>交卷</a:t>
            </a: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”按钮交卷。如果有未答完的题，点击“提交试卷”后会提示有几道题未作答。如需返回继续作答，请点击“取消”，并通过页面顶端的试题目录按钮定位到未作答试题。如不需返回，则点击“确认”。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53865" y="2295525"/>
            <a:ext cx="7409815" cy="40265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9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电脑端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31545" y="1410970"/>
            <a:ext cx="11007090" cy="4845685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833370" y="1594485"/>
            <a:ext cx="8475345" cy="456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务必确认登录地址是否正确。</a:t>
            </a:r>
          </a:p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考试使用unipus账户登录（账号为手机号或邮箱，密码自行设定）。如忘记密码，请点击登录页面处的“忘记密码”找回。</a:t>
            </a:r>
          </a:p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考试一旦开始，请在规定考试时长内完成并提交（请确定所有内容答题完毕后再提交试卷），系统将记录并保存测试成绩。</a:t>
            </a: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整场考试的倒计时结束，试卷会自动提交。</a:t>
            </a:r>
            <a:endParaRPr lang="zh-CN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endParaRPr lang="zh-CN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None/>
            </a:pPr>
            <a:endParaRPr lang="zh-CN" altLang="zh-CN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080"/>
            <a:ext cx="2581275" cy="21526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76345" y="768985"/>
            <a:ext cx="56826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zh-CN" altLang="en-US" sz="2800" b="1" dirty="0">
                <a:solidFill>
                  <a:srgbClr val="024F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监考老师提醒你要注意</a:t>
            </a:r>
          </a:p>
        </p:txBody>
      </p:sp>
      <p:grpSp>
        <p:nvGrpSpPr>
          <p:cNvPr id="17" name="Group 8"/>
          <p:cNvGrpSpPr/>
          <p:nvPr/>
        </p:nvGrpSpPr>
        <p:grpSpPr>
          <a:xfrm>
            <a:off x="3991078" y="608828"/>
            <a:ext cx="652145" cy="642620"/>
            <a:chOff x="5440363" y="704851"/>
            <a:chExt cx="663575" cy="661988"/>
          </a:xfrm>
        </p:grpSpPr>
        <p:sp>
          <p:nvSpPr>
            <p:cNvPr id="19" name="Oval 8"/>
            <p:cNvSpPr/>
            <p:nvPr/>
          </p:nvSpPr>
          <p:spPr>
            <a:xfrm>
              <a:off x="5440363" y="704851"/>
              <a:ext cx="663575" cy="6619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0" name="Oval 9"/>
            <p:cNvSpPr/>
            <p:nvPr/>
          </p:nvSpPr>
          <p:spPr>
            <a:xfrm>
              <a:off x="5641976" y="855663"/>
              <a:ext cx="258763" cy="274638"/>
            </a:xfrm>
            <a:prstGeom prst="ellipse">
              <a:avLst/>
            </a:pr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1" name="Freeform 10"/>
            <p:cNvSpPr/>
            <p:nvPr/>
          </p:nvSpPr>
          <p:spPr>
            <a:xfrm>
              <a:off x="5586413" y="1174751"/>
              <a:ext cx="374650" cy="192088"/>
            </a:xfrm>
            <a:custGeom>
              <a:avLst/>
              <a:gdLst/>
              <a:ahLst/>
              <a:cxnLst/>
              <a:rect l="0" t="0" r="r" b="b"/>
              <a:pathLst>
                <a:path w="374650" h="192088">
                  <a:moveTo>
                    <a:pt x="25314" y="65714"/>
                  </a:moveTo>
                  <a:cubicBezTo>
                    <a:pt x="50628" y="25275"/>
                    <a:pt x="187325" y="0"/>
                    <a:pt x="187325" y="0"/>
                  </a:cubicBezTo>
                  <a:cubicBezTo>
                    <a:pt x="187325" y="0"/>
                    <a:pt x="324022" y="25275"/>
                    <a:pt x="344273" y="65714"/>
                  </a:cubicBezTo>
                  <a:cubicBezTo>
                    <a:pt x="359461" y="121319"/>
                    <a:pt x="374650" y="192088"/>
                    <a:pt x="374650" y="192088"/>
                  </a:cubicBezTo>
                  <a:cubicBezTo>
                    <a:pt x="187325" y="192088"/>
                    <a:pt x="187325" y="192088"/>
                    <a:pt x="187325" y="192088"/>
                  </a:cubicBezTo>
                  <a:cubicBezTo>
                    <a:pt x="0" y="192088"/>
                    <a:pt x="0" y="192088"/>
                    <a:pt x="0" y="192088"/>
                  </a:cubicBezTo>
                  <a:cubicBezTo>
                    <a:pt x="0" y="192088"/>
                    <a:pt x="5063" y="116264"/>
                    <a:pt x="25314" y="65714"/>
                  </a:cubicBezTo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2" name="Rectangle 11"/>
            <p:cNvSpPr/>
            <p:nvPr/>
          </p:nvSpPr>
          <p:spPr>
            <a:xfrm>
              <a:off x="5734051" y="1089026"/>
              <a:ext cx="76200" cy="127000"/>
            </a:xfrm>
            <a:prstGeom prst="rect">
              <a:avLst/>
            </a:pr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5734051" y="1089026"/>
              <a:ext cx="76200" cy="1270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4" name="Freeform 13"/>
            <p:cNvSpPr/>
            <p:nvPr/>
          </p:nvSpPr>
          <p:spPr>
            <a:xfrm>
              <a:off x="5734051" y="1089026"/>
              <a:ext cx="76200" cy="90488"/>
            </a:xfrm>
            <a:custGeom>
              <a:avLst/>
              <a:gdLst/>
              <a:ahLst/>
              <a:cxnLst/>
              <a:rect l="0" t="0" r="r" b="b"/>
              <a:pathLst>
                <a:path w="76200" h="90488">
                  <a:moveTo>
                    <a:pt x="762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5461"/>
                    <a:pt x="0" y="85461"/>
                    <a:pt x="0" y="85461"/>
                  </a:cubicBezTo>
                  <a:cubicBezTo>
                    <a:pt x="10160" y="90488"/>
                    <a:pt x="15240" y="90488"/>
                    <a:pt x="20320" y="90488"/>
                  </a:cubicBezTo>
                  <a:cubicBezTo>
                    <a:pt x="40640" y="90488"/>
                    <a:pt x="71120" y="80434"/>
                    <a:pt x="76200" y="60325"/>
                  </a:cubicBezTo>
                  <a:cubicBezTo>
                    <a:pt x="76200" y="0"/>
                    <a:pt x="76200" y="0"/>
                    <a:pt x="76200" y="0"/>
                  </a:cubicBezTo>
                </a:path>
              </a:pathLst>
            </a:custGeom>
            <a:solidFill>
              <a:srgbClr val="EEC29D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5" name="Oval 14"/>
            <p:cNvSpPr/>
            <p:nvPr/>
          </p:nvSpPr>
          <p:spPr>
            <a:xfrm>
              <a:off x="5678488" y="892176"/>
              <a:ext cx="192088" cy="263525"/>
            </a:xfrm>
            <a:prstGeom prst="ellipse">
              <a:avLst/>
            </a:pr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6" name="Freeform 15"/>
            <p:cNvSpPr/>
            <p:nvPr/>
          </p:nvSpPr>
          <p:spPr>
            <a:xfrm>
              <a:off x="5648326" y="982663"/>
              <a:ext cx="69850" cy="85725"/>
            </a:xfrm>
            <a:custGeom>
              <a:avLst/>
              <a:gdLst/>
              <a:ahLst/>
              <a:cxnLst/>
              <a:rect l="0" t="0" r="r" b="b"/>
              <a:pathLst>
                <a:path w="69850" h="85725">
                  <a:moveTo>
                    <a:pt x="4989" y="45384"/>
                  </a:moveTo>
                  <a:cubicBezTo>
                    <a:pt x="0" y="25213"/>
                    <a:pt x="9979" y="5043"/>
                    <a:pt x="29936" y="0"/>
                  </a:cubicBezTo>
                  <a:cubicBezTo>
                    <a:pt x="44904" y="0"/>
                    <a:pt x="59871" y="15128"/>
                    <a:pt x="64861" y="40341"/>
                  </a:cubicBezTo>
                  <a:cubicBezTo>
                    <a:pt x="69850" y="60512"/>
                    <a:pt x="54882" y="80682"/>
                    <a:pt x="39914" y="80682"/>
                  </a:cubicBezTo>
                  <a:cubicBezTo>
                    <a:pt x="19957" y="85725"/>
                    <a:pt x="4989" y="70597"/>
                    <a:pt x="4989" y="45384"/>
                  </a:cubicBez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7" name="Freeform 16"/>
            <p:cNvSpPr/>
            <p:nvPr/>
          </p:nvSpPr>
          <p:spPr>
            <a:xfrm>
              <a:off x="5829301" y="982663"/>
              <a:ext cx="66675" cy="85725"/>
            </a:xfrm>
            <a:custGeom>
              <a:avLst/>
              <a:gdLst/>
              <a:ahLst/>
              <a:cxnLst/>
              <a:rect l="0" t="0" r="r" b="b"/>
              <a:pathLst>
                <a:path w="66675" h="85725">
                  <a:moveTo>
                    <a:pt x="25644" y="80682"/>
                  </a:moveTo>
                  <a:cubicBezTo>
                    <a:pt x="10258" y="80682"/>
                    <a:pt x="0" y="60512"/>
                    <a:pt x="0" y="40341"/>
                  </a:cubicBezTo>
                  <a:cubicBezTo>
                    <a:pt x="5129" y="15128"/>
                    <a:pt x="20515" y="0"/>
                    <a:pt x="41031" y="0"/>
                  </a:cubicBezTo>
                  <a:cubicBezTo>
                    <a:pt x="56417" y="5043"/>
                    <a:pt x="66675" y="25213"/>
                    <a:pt x="66675" y="45384"/>
                  </a:cubicBezTo>
                  <a:cubicBezTo>
                    <a:pt x="61546" y="70597"/>
                    <a:pt x="46160" y="85725"/>
                    <a:pt x="25644" y="80682"/>
                  </a:cubicBez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8" name="Freeform 17"/>
            <p:cNvSpPr/>
            <p:nvPr/>
          </p:nvSpPr>
          <p:spPr>
            <a:xfrm>
              <a:off x="5586413" y="1204913"/>
              <a:ext cx="374650" cy="161926"/>
            </a:xfrm>
            <a:custGeom>
              <a:avLst/>
              <a:gdLst/>
              <a:ahLst/>
              <a:cxnLst/>
              <a:rect l="0" t="0" r="r" b="b"/>
              <a:pathLst>
                <a:path w="374650" h="161926">
                  <a:moveTo>
                    <a:pt x="25314" y="35421"/>
                  </a:moveTo>
                  <a:cubicBezTo>
                    <a:pt x="35440" y="20241"/>
                    <a:pt x="55691" y="10120"/>
                    <a:pt x="75943" y="0"/>
                  </a:cubicBezTo>
                  <a:cubicBezTo>
                    <a:pt x="91131" y="45542"/>
                    <a:pt x="131634" y="80963"/>
                    <a:pt x="187325" y="80963"/>
                  </a:cubicBezTo>
                  <a:cubicBezTo>
                    <a:pt x="237953" y="80963"/>
                    <a:pt x="278456" y="45542"/>
                    <a:pt x="293645" y="0"/>
                  </a:cubicBezTo>
                  <a:cubicBezTo>
                    <a:pt x="313896" y="10120"/>
                    <a:pt x="334147" y="20241"/>
                    <a:pt x="344273" y="35421"/>
                  </a:cubicBezTo>
                  <a:cubicBezTo>
                    <a:pt x="359461" y="91083"/>
                    <a:pt x="374650" y="161926"/>
                    <a:pt x="374650" y="161926"/>
                  </a:cubicBezTo>
                  <a:cubicBezTo>
                    <a:pt x="187325" y="161926"/>
                    <a:pt x="187325" y="161926"/>
                    <a:pt x="187325" y="161926"/>
                  </a:cubicBezTo>
                  <a:cubicBezTo>
                    <a:pt x="0" y="161926"/>
                    <a:pt x="0" y="161926"/>
                    <a:pt x="0" y="161926"/>
                  </a:cubicBezTo>
                  <a:cubicBezTo>
                    <a:pt x="0" y="161926"/>
                    <a:pt x="5063" y="86023"/>
                    <a:pt x="25314" y="35421"/>
                  </a:cubicBezTo>
                  <a:close/>
                </a:path>
              </a:pathLst>
            </a:custGeom>
            <a:solidFill>
              <a:srgbClr val="BF0020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9" name="Freeform 18"/>
            <p:cNvSpPr/>
            <p:nvPr/>
          </p:nvSpPr>
          <p:spPr>
            <a:xfrm>
              <a:off x="5641976" y="876301"/>
              <a:ext cx="258763" cy="122238"/>
            </a:xfrm>
            <a:custGeom>
              <a:avLst/>
              <a:gdLst/>
              <a:ahLst/>
              <a:cxnLst/>
              <a:rect l="0" t="0" r="r" b="b"/>
              <a:pathLst>
                <a:path w="258763" h="122238">
                  <a:moveTo>
                    <a:pt x="131918" y="0"/>
                  </a:moveTo>
                  <a:cubicBezTo>
                    <a:pt x="131918" y="0"/>
                    <a:pt x="258763" y="10187"/>
                    <a:pt x="238468" y="122238"/>
                  </a:cubicBezTo>
                  <a:cubicBezTo>
                    <a:pt x="238468" y="122238"/>
                    <a:pt x="147140" y="112052"/>
                    <a:pt x="131918" y="61119"/>
                  </a:cubicBezTo>
                  <a:cubicBezTo>
                    <a:pt x="111623" y="112052"/>
                    <a:pt x="25369" y="122238"/>
                    <a:pt x="25369" y="122238"/>
                  </a:cubicBezTo>
                  <a:cubicBezTo>
                    <a:pt x="0" y="10187"/>
                    <a:pt x="131918" y="0"/>
                    <a:pt x="131918" y="0"/>
                  </a:cubicBezTo>
                  <a:close/>
                </a:path>
              </a:pathLst>
            </a:cu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0" name="Oval 19"/>
            <p:cNvSpPr/>
            <p:nvPr/>
          </p:nvSpPr>
          <p:spPr>
            <a:xfrm>
              <a:off x="5708651" y="800101"/>
              <a:ext cx="127000" cy="131763"/>
            </a:xfrm>
            <a:prstGeom prst="ellipse">
              <a:avLst/>
            </a:pr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1" name="Freeform 20"/>
            <p:cNvSpPr/>
            <p:nvPr/>
          </p:nvSpPr>
          <p:spPr>
            <a:xfrm>
              <a:off x="5824538" y="1179513"/>
              <a:ext cx="11113" cy="11113"/>
            </a:xfrm>
            <a:custGeom>
              <a:avLst/>
              <a:gdLst/>
              <a:ahLst/>
              <a:cxnLst/>
              <a:rect l="0" t="0" r="r" b="b"/>
              <a:pathLst>
                <a:path w="11113" h="11113">
                  <a:moveTo>
                    <a:pt x="0" y="5557"/>
                  </a:moveTo>
                  <a:cubicBezTo>
                    <a:pt x="0" y="5557"/>
                    <a:pt x="0" y="5557"/>
                    <a:pt x="0" y="5557"/>
                  </a:cubicBezTo>
                  <a:cubicBezTo>
                    <a:pt x="0" y="11113"/>
                    <a:pt x="0" y="11113"/>
                    <a:pt x="5557" y="11113"/>
                  </a:cubicBezTo>
                  <a:cubicBezTo>
                    <a:pt x="11113" y="11113"/>
                    <a:pt x="11113" y="11113"/>
                    <a:pt x="11113" y="5557"/>
                  </a:cubicBezTo>
                  <a:cubicBezTo>
                    <a:pt x="11113" y="5557"/>
                    <a:pt x="11113" y="5557"/>
                    <a:pt x="11113" y="5557"/>
                  </a:cubicBezTo>
                  <a:cubicBezTo>
                    <a:pt x="11113" y="0"/>
                    <a:pt x="11113" y="0"/>
                    <a:pt x="5557" y="0"/>
                  </a:cubicBezTo>
                  <a:cubicBezTo>
                    <a:pt x="0" y="0"/>
                    <a:pt x="0" y="0"/>
                    <a:pt x="0" y="55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2" name="Freeform 21"/>
            <p:cNvSpPr/>
            <p:nvPr/>
          </p:nvSpPr>
          <p:spPr>
            <a:xfrm>
              <a:off x="5708651" y="1195388"/>
              <a:ext cx="127000" cy="55563"/>
            </a:xfrm>
            <a:custGeom>
              <a:avLst/>
              <a:gdLst/>
              <a:ahLst/>
              <a:cxnLst/>
              <a:rect l="0" t="0" r="r" b="b"/>
              <a:pathLst>
                <a:path w="127000" h="55563">
                  <a:moveTo>
                    <a:pt x="10160" y="5051"/>
                  </a:moveTo>
                  <a:cubicBezTo>
                    <a:pt x="10160" y="5051"/>
                    <a:pt x="10160" y="5051"/>
                    <a:pt x="10160" y="5051"/>
                  </a:cubicBezTo>
                  <a:cubicBezTo>
                    <a:pt x="10160" y="0"/>
                    <a:pt x="10160" y="0"/>
                    <a:pt x="5080" y="0"/>
                  </a:cubicBezTo>
                  <a:cubicBezTo>
                    <a:pt x="0" y="0"/>
                    <a:pt x="0" y="5051"/>
                    <a:pt x="0" y="10102"/>
                  </a:cubicBezTo>
                  <a:cubicBezTo>
                    <a:pt x="0" y="10102"/>
                    <a:pt x="0" y="10102"/>
                    <a:pt x="0" y="10102"/>
                  </a:cubicBezTo>
                  <a:cubicBezTo>
                    <a:pt x="0" y="10102"/>
                    <a:pt x="5080" y="15154"/>
                    <a:pt x="10160" y="15154"/>
                  </a:cubicBezTo>
                  <a:cubicBezTo>
                    <a:pt x="10160" y="10102"/>
                    <a:pt x="15240" y="10102"/>
                    <a:pt x="10160" y="5051"/>
                  </a:cubicBezTo>
                  <a:close/>
                  <a:moveTo>
                    <a:pt x="20320" y="20205"/>
                  </a:moveTo>
                  <a:cubicBezTo>
                    <a:pt x="20320" y="20205"/>
                    <a:pt x="20320" y="20205"/>
                    <a:pt x="20320" y="20205"/>
                  </a:cubicBezTo>
                  <a:cubicBezTo>
                    <a:pt x="15240" y="15154"/>
                    <a:pt x="10160" y="15154"/>
                    <a:pt x="10160" y="15154"/>
                  </a:cubicBezTo>
                  <a:cubicBezTo>
                    <a:pt x="5080" y="20205"/>
                    <a:pt x="5080" y="20205"/>
                    <a:pt x="10160" y="25256"/>
                  </a:cubicBezTo>
                  <a:cubicBezTo>
                    <a:pt x="10160" y="25256"/>
                    <a:pt x="10160" y="25256"/>
                    <a:pt x="10160" y="25256"/>
                  </a:cubicBezTo>
                  <a:cubicBezTo>
                    <a:pt x="10160" y="30307"/>
                    <a:pt x="15240" y="30307"/>
                    <a:pt x="15240" y="25256"/>
                  </a:cubicBezTo>
                  <a:cubicBezTo>
                    <a:pt x="20320" y="25256"/>
                    <a:pt x="20320" y="20205"/>
                    <a:pt x="20320" y="20205"/>
                  </a:cubicBezTo>
                  <a:close/>
                  <a:moveTo>
                    <a:pt x="30480" y="30307"/>
                  </a:moveTo>
                  <a:cubicBezTo>
                    <a:pt x="30480" y="30307"/>
                    <a:pt x="30480" y="30307"/>
                    <a:pt x="30480" y="30307"/>
                  </a:cubicBezTo>
                  <a:cubicBezTo>
                    <a:pt x="25400" y="25256"/>
                    <a:pt x="20320" y="30307"/>
                    <a:pt x="20320" y="30307"/>
                  </a:cubicBezTo>
                  <a:cubicBezTo>
                    <a:pt x="15240" y="35358"/>
                    <a:pt x="15240" y="35358"/>
                    <a:pt x="20320" y="40409"/>
                  </a:cubicBezTo>
                  <a:cubicBezTo>
                    <a:pt x="20320" y="40409"/>
                    <a:pt x="20320" y="40409"/>
                    <a:pt x="20320" y="40409"/>
                  </a:cubicBezTo>
                  <a:cubicBezTo>
                    <a:pt x="25400" y="40409"/>
                    <a:pt x="25400" y="40409"/>
                    <a:pt x="30480" y="40409"/>
                  </a:cubicBezTo>
                  <a:cubicBezTo>
                    <a:pt x="30480" y="35358"/>
                    <a:pt x="30480" y="30307"/>
                    <a:pt x="30480" y="30307"/>
                  </a:cubicBezTo>
                  <a:close/>
                  <a:moveTo>
                    <a:pt x="40640" y="40409"/>
                  </a:moveTo>
                  <a:cubicBezTo>
                    <a:pt x="40640" y="35358"/>
                    <a:pt x="40640" y="35358"/>
                    <a:pt x="40640" y="35358"/>
                  </a:cubicBezTo>
                  <a:cubicBezTo>
                    <a:pt x="35560" y="35358"/>
                    <a:pt x="35560" y="35358"/>
                    <a:pt x="30480" y="40409"/>
                  </a:cubicBezTo>
                  <a:cubicBezTo>
                    <a:pt x="30480" y="45461"/>
                    <a:pt x="30480" y="45461"/>
                    <a:pt x="35560" y="50512"/>
                  </a:cubicBezTo>
                  <a:cubicBezTo>
                    <a:pt x="35560" y="50512"/>
                    <a:pt x="35560" y="50512"/>
                    <a:pt x="35560" y="50512"/>
                  </a:cubicBezTo>
                  <a:cubicBezTo>
                    <a:pt x="40640" y="50512"/>
                    <a:pt x="40640" y="50512"/>
                    <a:pt x="45720" y="45461"/>
                  </a:cubicBezTo>
                  <a:cubicBezTo>
                    <a:pt x="45720" y="45461"/>
                    <a:pt x="45720" y="40409"/>
                    <a:pt x="40640" y="40409"/>
                  </a:cubicBezTo>
                  <a:close/>
                  <a:moveTo>
                    <a:pt x="55880" y="40409"/>
                  </a:moveTo>
                  <a:cubicBezTo>
                    <a:pt x="55880" y="40409"/>
                    <a:pt x="55880" y="40409"/>
                    <a:pt x="55880" y="40409"/>
                  </a:cubicBezTo>
                  <a:cubicBezTo>
                    <a:pt x="50800" y="40409"/>
                    <a:pt x="50800" y="45461"/>
                    <a:pt x="45720" y="45461"/>
                  </a:cubicBezTo>
                  <a:cubicBezTo>
                    <a:pt x="45720" y="50512"/>
                    <a:pt x="50800" y="55563"/>
                    <a:pt x="50800" y="55563"/>
                  </a:cubicBezTo>
                  <a:cubicBezTo>
                    <a:pt x="55880" y="55563"/>
                    <a:pt x="55880" y="55563"/>
                    <a:pt x="55880" y="55563"/>
                  </a:cubicBezTo>
                  <a:cubicBezTo>
                    <a:pt x="55880" y="55563"/>
                    <a:pt x="60960" y="50512"/>
                    <a:pt x="60960" y="50512"/>
                  </a:cubicBezTo>
                  <a:cubicBezTo>
                    <a:pt x="60960" y="45461"/>
                    <a:pt x="60960" y="40409"/>
                    <a:pt x="55880" y="40409"/>
                  </a:cubicBezTo>
                  <a:close/>
                  <a:moveTo>
                    <a:pt x="71120" y="40409"/>
                  </a:moveTo>
                  <a:cubicBezTo>
                    <a:pt x="71120" y="40409"/>
                    <a:pt x="71120" y="40409"/>
                    <a:pt x="71120" y="40409"/>
                  </a:cubicBezTo>
                  <a:cubicBezTo>
                    <a:pt x="66040" y="40409"/>
                    <a:pt x="66040" y="45461"/>
                    <a:pt x="66040" y="50512"/>
                  </a:cubicBezTo>
                  <a:cubicBezTo>
                    <a:pt x="66040" y="50512"/>
                    <a:pt x="66040" y="55563"/>
                    <a:pt x="71120" y="55563"/>
                  </a:cubicBezTo>
                  <a:cubicBezTo>
                    <a:pt x="71120" y="55563"/>
                    <a:pt x="71120" y="55563"/>
                    <a:pt x="71120" y="55563"/>
                  </a:cubicBezTo>
                  <a:cubicBezTo>
                    <a:pt x="76200" y="55563"/>
                    <a:pt x="76200" y="50512"/>
                    <a:pt x="76200" y="45461"/>
                  </a:cubicBezTo>
                  <a:cubicBezTo>
                    <a:pt x="76200" y="45461"/>
                    <a:pt x="71120" y="40409"/>
                    <a:pt x="71120" y="40409"/>
                  </a:cubicBezTo>
                  <a:close/>
                  <a:moveTo>
                    <a:pt x="86360" y="35358"/>
                  </a:moveTo>
                  <a:cubicBezTo>
                    <a:pt x="86360" y="40409"/>
                    <a:pt x="86360" y="40409"/>
                    <a:pt x="86360" y="40409"/>
                  </a:cubicBezTo>
                  <a:cubicBezTo>
                    <a:pt x="81280" y="40409"/>
                    <a:pt x="81280" y="45461"/>
                    <a:pt x="81280" y="45461"/>
                  </a:cubicBezTo>
                  <a:cubicBezTo>
                    <a:pt x="81280" y="50512"/>
                    <a:pt x="86360" y="50512"/>
                    <a:pt x="91440" y="50512"/>
                  </a:cubicBezTo>
                  <a:cubicBezTo>
                    <a:pt x="91440" y="50512"/>
                    <a:pt x="91440" y="50512"/>
                    <a:pt x="91440" y="50512"/>
                  </a:cubicBezTo>
                  <a:cubicBezTo>
                    <a:pt x="91440" y="45461"/>
                    <a:pt x="96520" y="45461"/>
                    <a:pt x="91440" y="40409"/>
                  </a:cubicBezTo>
                  <a:cubicBezTo>
                    <a:pt x="91440" y="35358"/>
                    <a:pt x="86360" y="35358"/>
                    <a:pt x="86360" y="35358"/>
                  </a:cubicBezTo>
                  <a:close/>
                  <a:moveTo>
                    <a:pt x="96520" y="30307"/>
                  </a:moveTo>
                  <a:cubicBezTo>
                    <a:pt x="96520" y="30307"/>
                    <a:pt x="96520" y="30307"/>
                    <a:pt x="96520" y="30307"/>
                  </a:cubicBezTo>
                  <a:cubicBezTo>
                    <a:pt x="96520" y="30307"/>
                    <a:pt x="91440" y="35358"/>
                    <a:pt x="96520" y="40409"/>
                  </a:cubicBezTo>
                  <a:cubicBezTo>
                    <a:pt x="96520" y="40409"/>
                    <a:pt x="101600" y="40409"/>
                    <a:pt x="106680" y="40409"/>
                  </a:cubicBezTo>
                  <a:cubicBezTo>
                    <a:pt x="106680" y="40409"/>
                    <a:pt x="106680" y="40409"/>
                    <a:pt x="106680" y="40409"/>
                  </a:cubicBezTo>
                  <a:cubicBezTo>
                    <a:pt x="106680" y="35358"/>
                    <a:pt x="106680" y="35358"/>
                    <a:pt x="106680" y="30307"/>
                  </a:cubicBezTo>
                  <a:cubicBezTo>
                    <a:pt x="101600" y="30307"/>
                    <a:pt x="101600" y="25256"/>
                    <a:pt x="96520" y="30307"/>
                  </a:cubicBezTo>
                  <a:close/>
                  <a:moveTo>
                    <a:pt x="106680" y="20205"/>
                  </a:moveTo>
                  <a:cubicBezTo>
                    <a:pt x="106680" y="20205"/>
                    <a:pt x="106680" y="20205"/>
                    <a:pt x="106680" y="20205"/>
                  </a:cubicBezTo>
                  <a:cubicBezTo>
                    <a:pt x="106680" y="20205"/>
                    <a:pt x="106680" y="25256"/>
                    <a:pt x="106680" y="25256"/>
                  </a:cubicBezTo>
                  <a:cubicBezTo>
                    <a:pt x="111760" y="30307"/>
                    <a:pt x="116840" y="30307"/>
                    <a:pt x="116840" y="25256"/>
                  </a:cubicBezTo>
                  <a:cubicBezTo>
                    <a:pt x="116840" y="25256"/>
                    <a:pt x="116840" y="25256"/>
                    <a:pt x="116840" y="25256"/>
                  </a:cubicBezTo>
                  <a:cubicBezTo>
                    <a:pt x="116840" y="20205"/>
                    <a:pt x="116840" y="20205"/>
                    <a:pt x="116840" y="15154"/>
                  </a:cubicBezTo>
                  <a:cubicBezTo>
                    <a:pt x="111760" y="15154"/>
                    <a:pt x="106680" y="15154"/>
                    <a:pt x="106680" y="20205"/>
                  </a:cubicBezTo>
                  <a:close/>
                  <a:moveTo>
                    <a:pt x="111760" y="5051"/>
                  </a:moveTo>
                  <a:cubicBezTo>
                    <a:pt x="111760" y="5051"/>
                    <a:pt x="111760" y="5051"/>
                    <a:pt x="111760" y="5051"/>
                  </a:cubicBezTo>
                  <a:cubicBezTo>
                    <a:pt x="111760" y="10102"/>
                    <a:pt x="111760" y="10102"/>
                    <a:pt x="116840" y="15154"/>
                  </a:cubicBezTo>
                  <a:cubicBezTo>
                    <a:pt x="121920" y="15154"/>
                    <a:pt x="121920" y="10102"/>
                    <a:pt x="127000" y="10102"/>
                  </a:cubicBezTo>
                  <a:cubicBezTo>
                    <a:pt x="127000" y="10102"/>
                    <a:pt x="127000" y="10102"/>
                    <a:pt x="127000" y="10102"/>
                  </a:cubicBezTo>
                  <a:cubicBezTo>
                    <a:pt x="127000" y="5051"/>
                    <a:pt x="121920" y="0"/>
                    <a:pt x="121920" y="0"/>
                  </a:cubicBezTo>
                  <a:cubicBezTo>
                    <a:pt x="116840" y="0"/>
                    <a:pt x="111760" y="0"/>
                    <a:pt x="111760" y="50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3" name="Freeform 22"/>
            <p:cNvSpPr/>
            <p:nvPr/>
          </p:nvSpPr>
          <p:spPr>
            <a:xfrm>
              <a:off x="5708651" y="1179513"/>
              <a:ext cx="9525" cy="11113"/>
            </a:xfrm>
            <a:custGeom>
              <a:avLst/>
              <a:gdLst/>
              <a:ahLst/>
              <a:cxnLst/>
              <a:rect l="0" t="0" r="r" b="b"/>
              <a:pathLst>
                <a:path w="9525" h="11113">
                  <a:moveTo>
                    <a:pt x="9525" y="5557"/>
                  </a:moveTo>
                  <a:cubicBezTo>
                    <a:pt x="9525" y="5557"/>
                    <a:pt x="9525" y="5557"/>
                    <a:pt x="9525" y="5557"/>
                  </a:cubicBezTo>
                  <a:cubicBezTo>
                    <a:pt x="9525" y="0"/>
                    <a:pt x="4763" y="0"/>
                    <a:pt x="4763" y="0"/>
                  </a:cubicBezTo>
                  <a:cubicBezTo>
                    <a:pt x="0" y="0"/>
                    <a:pt x="0" y="0"/>
                    <a:pt x="0" y="5557"/>
                  </a:cubicBezTo>
                  <a:cubicBezTo>
                    <a:pt x="0" y="5557"/>
                    <a:pt x="0" y="5557"/>
                    <a:pt x="0" y="5557"/>
                  </a:cubicBezTo>
                  <a:cubicBezTo>
                    <a:pt x="0" y="11113"/>
                    <a:pt x="0" y="11113"/>
                    <a:pt x="4763" y="11113"/>
                  </a:cubicBezTo>
                  <a:cubicBezTo>
                    <a:pt x="4763" y="11113"/>
                    <a:pt x="9525" y="11113"/>
                    <a:pt x="9525" y="55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6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31545" y="1290955"/>
            <a:ext cx="11007090" cy="4949190"/>
          </a:xfrm>
          <a:prstGeom prst="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627630" y="1506855"/>
            <a:ext cx="9137650" cy="306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如果出现断电、断网等特殊情况，请寻找稳定的网络和电脑后重新登录网址继续考试，系统将会自动记录已做的答案和考试时间，连续计时。</a:t>
            </a:r>
          </a:p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如遇使用问题，向监考老师提供如下信息：学生学号、学生姓名、登录账号密码、参加的考试名称。</a:t>
            </a:r>
          </a:p>
          <a:p>
            <a:pPr marL="285750" indent="-285750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Font typeface="Wingdings" panose="05000000000000000000" charset="0"/>
              <a:buChar char="Ø"/>
            </a:pPr>
            <a:r>
              <a:rPr lang="zh-CN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作答中或提交试卷时，若出现系统提示，请认真阅读。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4080"/>
            <a:ext cx="2581275" cy="21526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5005" y="768985"/>
            <a:ext cx="49587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kumimoji="1" lang="zh-CN" altLang="en-US" sz="2800" b="1" dirty="0">
                <a:solidFill>
                  <a:srgbClr val="024F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监考老师提醒你要注意</a:t>
            </a:r>
          </a:p>
        </p:txBody>
      </p:sp>
      <p:grpSp>
        <p:nvGrpSpPr>
          <p:cNvPr id="17" name="Group 8"/>
          <p:cNvGrpSpPr/>
          <p:nvPr/>
        </p:nvGrpSpPr>
        <p:grpSpPr>
          <a:xfrm>
            <a:off x="4364458" y="608828"/>
            <a:ext cx="652145" cy="642620"/>
            <a:chOff x="5440363" y="704851"/>
            <a:chExt cx="663575" cy="661988"/>
          </a:xfrm>
        </p:grpSpPr>
        <p:sp>
          <p:nvSpPr>
            <p:cNvPr id="19" name="Oval 8"/>
            <p:cNvSpPr/>
            <p:nvPr/>
          </p:nvSpPr>
          <p:spPr>
            <a:xfrm>
              <a:off x="5440363" y="704851"/>
              <a:ext cx="663575" cy="6619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0" name="Oval 9"/>
            <p:cNvSpPr/>
            <p:nvPr/>
          </p:nvSpPr>
          <p:spPr>
            <a:xfrm>
              <a:off x="5641976" y="855663"/>
              <a:ext cx="258763" cy="274638"/>
            </a:xfrm>
            <a:prstGeom prst="ellipse">
              <a:avLst/>
            </a:pr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1" name="Freeform 10"/>
            <p:cNvSpPr/>
            <p:nvPr/>
          </p:nvSpPr>
          <p:spPr>
            <a:xfrm>
              <a:off x="5586413" y="1174751"/>
              <a:ext cx="374650" cy="192088"/>
            </a:xfrm>
            <a:custGeom>
              <a:avLst/>
              <a:gdLst/>
              <a:ahLst/>
              <a:cxnLst/>
              <a:rect l="0" t="0" r="r" b="b"/>
              <a:pathLst>
                <a:path w="374650" h="192088">
                  <a:moveTo>
                    <a:pt x="25314" y="65714"/>
                  </a:moveTo>
                  <a:cubicBezTo>
                    <a:pt x="50628" y="25275"/>
                    <a:pt x="187325" y="0"/>
                    <a:pt x="187325" y="0"/>
                  </a:cubicBezTo>
                  <a:cubicBezTo>
                    <a:pt x="187325" y="0"/>
                    <a:pt x="324022" y="25275"/>
                    <a:pt x="344273" y="65714"/>
                  </a:cubicBezTo>
                  <a:cubicBezTo>
                    <a:pt x="359461" y="121319"/>
                    <a:pt x="374650" y="192088"/>
                    <a:pt x="374650" y="192088"/>
                  </a:cubicBezTo>
                  <a:cubicBezTo>
                    <a:pt x="187325" y="192088"/>
                    <a:pt x="187325" y="192088"/>
                    <a:pt x="187325" y="192088"/>
                  </a:cubicBezTo>
                  <a:cubicBezTo>
                    <a:pt x="0" y="192088"/>
                    <a:pt x="0" y="192088"/>
                    <a:pt x="0" y="192088"/>
                  </a:cubicBezTo>
                  <a:cubicBezTo>
                    <a:pt x="0" y="192088"/>
                    <a:pt x="5063" y="116264"/>
                    <a:pt x="25314" y="65714"/>
                  </a:cubicBezTo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2" name="Rectangle 11"/>
            <p:cNvSpPr/>
            <p:nvPr/>
          </p:nvSpPr>
          <p:spPr>
            <a:xfrm>
              <a:off x="5734051" y="1089026"/>
              <a:ext cx="76200" cy="127000"/>
            </a:xfrm>
            <a:prstGeom prst="rect">
              <a:avLst/>
            </a:pr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5734051" y="1089026"/>
              <a:ext cx="76200" cy="1270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4" name="Freeform 13"/>
            <p:cNvSpPr/>
            <p:nvPr/>
          </p:nvSpPr>
          <p:spPr>
            <a:xfrm>
              <a:off x="5734051" y="1089026"/>
              <a:ext cx="76200" cy="90488"/>
            </a:xfrm>
            <a:custGeom>
              <a:avLst/>
              <a:gdLst/>
              <a:ahLst/>
              <a:cxnLst/>
              <a:rect l="0" t="0" r="r" b="b"/>
              <a:pathLst>
                <a:path w="76200" h="90488">
                  <a:moveTo>
                    <a:pt x="762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5461"/>
                    <a:pt x="0" y="85461"/>
                    <a:pt x="0" y="85461"/>
                  </a:cubicBezTo>
                  <a:cubicBezTo>
                    <a:pt x="10160" y="90488"/>
                    <a:pt x="15240" y="90488"/>
                    <a:pt x="20320" y="90488"/>
                  </a:cubicBezTo>
                  <a:cubicBezTo>
                    <a:pt x="40640" y="90488"/>
                    <a:pt x="71120" y="80434"/>
                    <a:pt x="76200" y="60325"/>
                  </a:cubicBezTo>
                  <a:cubicBezTo>
                    <a:pt x="76200" y="0"/>
                    <a:pt x="76200" y="0"/>
                    <a:pt x="76200" y="0"/>
                  </a:cubicBezTo>
                </a:path>
              </a:pathLst>
            </a:custGeom>
            <a:solidFill>
              <a:srgbClr val="EEC29D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5" name="Oval 14"/>
            <p:cNvSpPr/>
            <p:nvPr/>
          </p:nvSpPr>
          <p:spPr>
            <a:xfrm>
              <a:off x="5678488" y="892176"/>
              <a:ext cx="192088" cy="263525"/>
            </a:xfrm>
            <a:prstGeom prst="ellipse">
              <a:avLst/>
            </a:pr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6" name="Freeform 15"/>
            <p:cNvSpPr/>
            <p:nvPr/>
          </p:nvSpPr>
          <p:spPr>
            <a:xfrm>
              <a:off x="5648326" y="982663"/>
              <a:ext cx="69850" cy="85725"/>
            </a:xfrm>
            <a:custGeom>
              <a:avLst/>
              <a:gdLst/>
              <a:ahLst/>
              <a:cxnLst/>
              <a:rect l="0" t="0" r="r" b="b"/>
              <a:pathLst>
                <a:path w="69850" h="85725">
                  <a:moveTo>
                    <a:pt x="4989" y="45384"/>
                  </a:moveTo>
                  <a:cubicBezTo>
                    <a:pt x="0" y="25213"/>
                    <a:pt x="9979" y="5043"/>
                    <a:pt x="29936" y="0"/>
                  </a:cubicBezTo>
                  <a:cubicBezTo>
                    <a:pt x="44904" y="0"/>
                    <a:pt x="59871" y="15128"/>
                    <a:pt x="64861" y="40341"/>
                  </a:cubicBezTo>
                  <a:cubicBezTo>
                    <a:pt x="69850" y="60512"/>
                    <a:pt x="54882" y="80682"/>
                    <a:pt x="39914" y="80682"/>
                  </a:cubicBezTo>
                  <a:cubicBezTo>
                    <a:pt x="19957" y="85725"/>
                    <a:pt x="4989" y="70597"/>
                    <a:pt x="4989" y="45384"/>
                  </a:cubicBez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7" name="Freeform 16"/>
            <p:cNvSpPr/>
            <p:nvPr/>
          </p:nvSpPr>
          <p:spPr>
            <a:xfrm>
              <a:off x="5829301" y="982663"/>
              <a:ext cx="66675" cy="85725"/>
            </a:xfrm>
            <a:custGeom>
              <a:avLst/>
              <a:gdLst/>
              <a:ahLst/>
              <a:cxnLst/>
              <a:rect l="0" t="0" r="r" b="b"/>
              <a:pathLst>
                <a:path w="66675" h="85725">
                  <a:moveTo>
                    <a:pt x="25644" y="80682"/>
                  </a:moveTo>
                  <a:cubicBezTo>
                    <a:pt x="10258" y="80682"/>
                    <a:pt x="0" y="60512"/>
                    <a:pt x="0" y="40341"/>
                  </a:cubicBezTo>
                  <a:cubicBezTo>
                    <a:pt x="5129" y="15128"/>
                    <a:pt x="20515" y="0"/>
                    <a:pt x="41031" y="0"/>
                  </a:cubicBezTo>
                  <a:cubicBezTo>
                    <a:pt x="56417" y="5043"/>
                    <a:pt x="66675" y="25213"/>
                    <a:pt x="66675" y="45384"/>
                  </a:cubicBezTo>
                  <a:cubicBezTo>
                    <a:pt x="61546" y="70597"/>
                    <a:pt x="46160" y="85725"/>
                    <a:pt x="25644" y="80682"/>
                  </a:cubicBez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8" name="Freeform 17"/>
            <p:cNvSpPr/>
            <p:nvPr/>
          </p:nvSpPr>
          <p:spPr>
            <a:xfrm>
              <a:off x="5586413" y="1204913"/>
              <a:ext cx="374650" cy="161926"/>
            </a:xfrm>
            <a:custGeom>
              <a:avLst/>
              <a:gdLst/>
              <a:ahLst/>
              <a:cxnLst/>
              <a:rect l="0" t="0" r="r" b="b"/>
              <a:pathLst>
                <a:path w="374650" h="161926">
                  <a:moveTo>
                    <a:pt x="25314" y="35421"/>
                  </a:moveTo>
                  <a:cubicBezTo>
                    <a:pt x="35440" y="20241"/>
                    <a:pt x="55691" y="10120"/>
                    <a:pt x="75943" y="0"/>
                  </a:cubicBezTo>
                  <a:cubicBezTo>
                    <a:pt x="91131" y="45542"/>
                    <a:pt x="131634" y="80963"/>
                    <a:pt x="187325" y="80963"/>
                  </a:cubicBezTo>
                  <a:cubicBezTo>
                    <a:pt x="237953" y="80963"/>
                    <a:pt x="278456" y="45542"/>
                    <a:pt x="293645" y="0"/>
                  </a:cubicBezTo>
                  <a:cubicBezTo>
                    <a:pt x="313896" y="10120"/>
                    <a:pt x="334147" y="20241"/>
                    <a:pt x="344273" y="35421"/>
                  </a:cubicBezTo>
                  <a:cubicBezTo>
                    <a:pt x="359461" y="91083"/>
                    <a:pt x="374650" y="161926"/>
                    <a:pt x="374650" y="161926"/>
                  </a:cubicBezTo>
                  <a:cubicBezTo>
                    <a:pt x="187325" y="161926"/>
                    <a:pt x="187325" y="161926"/>
                    <a:pt x="187325" y="161926"/>
                  </a:cubicBezTo>
                  <a:cubicBezTo>
                    <a:pt x="0" y="161926"/>
                    <a:pt x="0" y="161926"/>
                    <a:pt x="0" y="161926"/>
                  </a:cubicBezTo>
                  <a:cubicBezTo>
                    <a:pt x="0" y="161926"/>
                    <a:pt x="5063" y="86023"/>
                    <a:pt x="25314" y="35421"/>
                  </a:cubicBezTo>
                  <a:close/>
                </a:path>
              </a:pathLst>
            </a:custGeom>
            <a:solidFill>
              <a:srgbClr val="BF0020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29" name="Freeform 18"/>
            <p:cNvSpPr/>
            <p:nvPr/>
          </p:nvSpPr>
          <p:spPr>
            <a:xfrm>
              <a:off x="5641976" y="876301"/>
              <a:ext cx="258763" cy="122238"/>
            </a:xfrm>
            <a:custGeom>
              <a:avLst/>
              <a:gdLst/>
              <a:ahLst/>
              <a:cxnLst/>
              <a:rect l="0" t="0" r="r" b="b"/>
              <a:pathLst>
                <a:path w="258763" h="122238">
                  <a:moveTo>
                    <a:pt x="131918" y="0"/>
                  </a:moveTo>
                  <a:cubicBezTo>
                    <a:pt x="131918" y="0"/>
                    <a:pt x="258763" y="10187"/>
                    <a:pt x="238468" y="122238"/>
                  </a:cubicBezTo>
                  <a:cubicBezTo>
                    <a:pt x="238468" y="122238"/>
                    <a:pt x="147140" y="112052"/>
                    <a:pt x="131918" y="61119"/>
                  </a:cubicBezTo>
                  <a:cubicBezTo>
                    <a:pt x="111623" y="112052"/>
                    <a:pt x="25369" y="122238"/>
                    <a:pt x="25369" y="122238"/>
                  </a:cubicBezTo>
                  <a:cubicBezTo>
                    <a:pt x="0" y="10187"/>
                    <a:pt x="131918" y="0"/>
                    <a:pt x="131918" y="0"/>
                  </a:cubicBezTo>
                  <a:close/>
                </a:path>
              </a:pathLst>
            </a:cu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0" name="Oval 19"/>
            <p:cNvSpPr/>
            <p:nvPr/>
          </p:nvSpPr>
          <p:spPr>
            <a:xfrm>
              <a:off x="5708651" y="800101"/>
              <a:ext cx="127000" cy="131763"/>
            </a:xfrm>
            <a:prstGeom prst="ellipse">
              <a:avLst/>
            </a:prstGeom>
            <a:solidFill>
              <a:srgbClr val="10303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1" name="Freeform 20"/>
            <p:cNvSpPr/>
            <p:nvPr/>
          </p:nvSpPr>
          <p:spPr>
            <a:xfrm>
              <a:off x="5824538" y="1179513"/>
              <a:ext cx="11113" cy="11113"/>
            </a:xfrm>
            <a:custGeom>
              <a:avLst/>
              <a:gdLst/>
              <a:ahLst/>
              <a:cxnLst/>
              <a:rect l="0" t="0" r="r" b="b"/>
              <a:pathLst>
                <a:path w="11113" h="11113">
                  <a:moveTo>
                    <a:pt x="0" y="5557"/>
                  </a:moveTo>
                  <a:cubicBezTo>
                    <a:pt x="0" y="5557"/>
                    <a:pt x="0" y="5557"/>
                    <a:pt x="0" y="5557"/>
                  </a:cubicBezTo>
                  <a:cubicBezTo>
                    <a:pt x="0" y="11113"/>
                    <a:pt x="0" y="11113"/>
                    <a:pt x="5557" y="11113"/>
                  </a:cubicBezTo>
                  <a:cubicBezTo>
                    <a:pt x="11113" y="11113"/>
                    <a:pt x="11113" y="11113"/>
                    <a:pt x="11113" y="5557"/>
                  </a:cubicBezTo>
                  <a:cubicBezTo>
                    <a:pt x="11113" y="5557"/>
                    <a:pt x="11113" y="5557"/>
                    <a:pt x="11113" y="5557"/>
                  </a:cubicBezTo>
                  <a:cubicBezTo>
                    <a:pt x="11113" y="0"/>
                    <a:pt x="11113" y="0"/>
                    <a:pt x="5557" y="0"/>
                  </a:cubicBezTo>
                  <a:cubicBezTo>
                    <a:pt x="0" y="0"/>
                    <a:pt x="0" y="0"/>
                    <a:pt x="0" y="55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2" name="Freeform 21"/>
            <p:cNvSpPr/>
            <p:nvPr/>
          </p:nvSpPr>
          <p:spPr>
            <a:xfrm>
              <a:off x="5708651" y="1195388"/>
              <a:ext cx="127000" cy="55563"/>
            </a:xfrm>
            <a:custGeom>
              <a:avLst/>
              <a:gdLst/>
              <a:ahLst/>
              <a:cxnLst/>
              <a:rect l="0" t="0" r="r" b="b"/>
              <a:pathLst>
                <a:path w="127000" h="55563">
                  <a:moveTo>
                    <a:pt x="10160" y="5051"/>
                  </a:moveTo>
                  <a:cubicBezTo>
                    <a:pt x="10160" y="5051"/>
                    <a:pt x="10160" y="5051"/>
                    <a:pt x="10160" y="5051"/>
                  </a:cubicBezTo>
                  <a:cubicBezTo>
                    <a:pt x="10160" y="0"/>
                    <a:pt x="10160" y="0"/>
                    <a:pt x="5080" y="0"/>
                  </a:cubicBezTo>
                  <a:cubicBezTo>
                    <a:pt x="0" y="0"/>
                    <a:pt x="0" y="5051"/>
                    <a:pt x="0" y="10102"/>
                  </a:cubicBezTo>
                  <a:cubicBezTo>
                    <a:pt x="0" y="10102"/>
                    <a:pt x="0" y="10102"/>
                    <a:pt x="0" y="10102"/>
                  </a:cubicBezTo>
                  <a:cubicBezTo>
                    <a:pt x="0" y="10102"/>
                    <a:pt x="5080" y="15154"/>
                    <a:pt x="10160" y="15154"/>
                  </a:cubicBezTo>
                  <a:cubicBezTo>
                    <a:pt x="10160" y="10102"/>
                    <a:pt x="15240" y="10102"/>
                    <a:pt x="10160" y="5051"/>
                  </a:cubicBezTo>
                  <a:close/>
                  <a:moveTo>
                    <a:pt x="20320" y="20205"/>
                  </a:moveTo>
                  <a:cubicBezTo>
                    <a:pt x="20320" y="20205"/>
                    <a:pt x="20320" y="20205"/>
                    <a:pt x="20320" y="20205"/>
                  </a:cubicBezTo>
                  <a:cubicBezTo>
                    <a:pt x="15240" y="15154"/>
                    <a:pt x="10160" y="15154"/>
                    <a:pt x="10160" y="15154"/>
                  </a:cubicBezTo>
                  <a:cubicBezTo>
                    <a:pt x="5080" y="20205"/>
                    <a:pt x="5080" y="20205"/>
                    <a:pt x="10160" y="25256"/>
                  </a:cubicBezTo>
                  <a:cubicBezTo>
                    <a:pt x="10160" y="25256"/>
                    <a:pt x="10160" y="25256"/>
                    <a:pt x="10160" y="25256"/>
                  </a:cubicBezTo>
                  <a:cubicBezTo>
                    <a:pt x="10160" y="30307"/>
                    <a:pt x="15240" y="30307"/>
                    <a:pt x="15240" y="25256"/>
                  </a:cubicBezTo>
                  <a:cubicBezTo>
                    <a:pt x="20320" y="25256"/>
                    <a:pt x="20320" y="20205"/>
                    <a:pt x="20320" y="20205"/>
                  </a:cubicBezTo>
                  <a:close/>
                  <a:moveTo>
                    <a:pt x="30480" y="30307"/>
                  </a:moveTo>
                  <a:cubicBezTo>
                    <a:pt x="30480" y="30307"/>
                    <a:pt x="30480" y="30307"/>
                    <a:pt x="30480" y="30307"/>
                  </a:cubicBezTo>
                  <a:cubicBezTo>
                    <a:pt x="25400" y="25256"/>
                    <a:pt x="20320" y="30307"/>
                    <a:pt x="20320" y="30307"/>
                  </a:cubicBezTo>
                  <a:cubicBezTo>
                    <a:pt x="15240" y="35358"/>
                    <a:pt x="15240" y="35358"/>
                    <a:pt x="20320" y="40409"/>
                  </a:cubicBezTo>
                  <a:cubicBezTo>
                    <a:pt x="20320" y="40409"/>
                    <a:pt x="20320" y="40409"/>
                    <a:pt x="20320" y="40409"/>
                  </a:cubicBezTo>
                  <a:cubicBezTo>
                    <a:pt x="25400" y="40409"/>
                    <a:pt x="25400" y="40409"/>
                    <a:pt x="30480" y="40409"/>
                  </a:cubicBezTo>
                  <a:cubicBezTo>
                    <a:pt x="30480" y="35358"/>
                    <a:pt x="30480" y="30307"/>
                    <a:pt x="30480" y="30307"/>
                  </a:cubicBezTo>
                  <a:close/>
                  <a:moveTo>
                    <a:pt x="40640" y="40409"/>
                  </a:moveTo>
                  <a:cubicBezTo>
                    <a:pt x="40640" y="35358"/>
                    <a:pt x="40640" y="35358"/>
                    <a:pt x="40640" y="35358"/>
                  </a:cubicBezTo>
                  <a:cubicBezTo>
                    <a:pt x="35560" y="35358"/>
                    <a:pt x="35560" y="35358"/>
                    <a:pt x="30480" y="40409"/>
                  </a:cubicBezTo>
                  <a:cubicBezTo>
                    <a:pt x="30480" y="45461"/>
                    <a:pt x="30480" y="45461"/>
                    <a:pt x="35560" y="50512"/>
                  </a:cubicBezTo>
                  <a:cubicBezTo>
                    <a:pt x="35560" y="50512"/>
                    <a:pt x="35560" y="50512"/>
                    <a:pt x="35560" y="50512"/>
                  </a:cubicBezTo>
                  <a:cubicBezTo>
                    <a:pt x="40640" y="50512"/>
                    <a:pt x="40640" y="50512"/>
                    <a:pt x="45720" y="45461"/>
                  </a:cubicBezTo>
                  <a:cubicBezTo>
                    <a:pt x="45720" y="45461"/>
                    <a:pt x="45720" y="40409"/>
                    <a:pt x="40640" y="40409"/>
                  </a:cubicBezTo>
                  <a:close/>
                  <a:moveTo>
                    <a:pt x="55880" y="40409"/>
                  </a:moveTo>
                  <a:cubicBezTo>
                    <a:pt x="55880" y="40409"/>
                    <a:pt x="55880" y="40409"/>
                    <a:pt x="55880" y="40409"/>
                  </a:cubicBezTo>
                  <a:cubicBezTo>
                    <a:pt x="50800" y="40409"/>
                    <a:pt x="50800" y="45461"/>
                    <a:pt x="45720" y="45461"/>
                  </a:cubicBezTo>
                  <a:cubicBezTo>
                    <a:pt x="45720" y="50512"/>
                    <a:pt x="50800" y="55563"/>
                    <a:pt x="50800" y="55563"/>
                  </a:cubicBezTo>
                  <a:cubicBezTo>
                    <a:pt x="55880" y="55563"/>
                    <a:pt x="55880" y="55563"/>
                    <a:pt x="55880" y="55563"/>
                  </a:cubicBezTo>
                  <a:cubicBezTo>
                    <a:pt x="55880" y="55563"/>
                    <a:pt x="60960" y="50512"/>
                    <a:pt x="60960" y="50512"/>
                  </a:cubicBezTo>
                  <a:cubicBezTo>
                    <a:pt x="60960" y="45461"/>
                    <a:pt x="60960" y="40409"/>
                    <a:pt x="55880" y="40409"/>
                  </a:cubicBezTo>
                  <a:close/>
                  <a:moveTo>
                    <a:pt x="71120" y="40409"/>
                  </a:moveTo>
                  <a:cubicBezTo>
                    <a:pt x="71120" y="40409"/>
                    <a:pt x="71120" y="40409"/>
                    <a:pt x="71120" y="40409"/>
                  </a:cubicBezTo>
                  <a:cubicBezTo>
                    <a:pt x="66040" y="40409"/>
                    <a:pt x="66040" y="45461"/>
                    <a:pt x="66040" y="50512"/>
                  </a:cubicBezTo>
                  <a:cubicBezTo>
                    <a:pt x="66040" y="50512"/>
                    <a:pt x="66040" y="55563"/>
                    <a:pt x="71120" y="55563"/>
                  </a:cubicBezTo>
                  <a:cubicBezTo>
                    <a:pt x="71120" y="55563"/>
                    <a:pt x="71120" y="55563"/>
                    <a:pt x="71120" y="55563"/>
                  </a:cubicBezTo>
                  <a:cubicBezTo>
                    <a:pt x="76200" y="55563"/>
                    <a:pt x="76200" y="50512"/>
                    <a:pt x="76200" y="45461"/>
                  </a:cubicBezTo>
                  <a:cubicBezTo>
                    <a:pt x="76200" y="45461"/>
                    <a:pt x="71120" y="40409"/>
                    <a:pt x="71120" y="40409"/>
                  </a:cubicBezTo>
                  <a:close/>
                  <a:moveTo>
                    <a:pt x="86360" y="35358"/>
                  </a:moveTo>
                  <a:cubicBezTo>
                    <a:pt x="86360" y="40409"/>
                    <a:pt x="86360" y="40409"/>
                    <a:pt x="86360" y="40409"/>
                  </a:cubicBezTo>
                  <a:cubicBezTo>
                    <a:pt x="81280" y="40409"/>
                    <a:pt x="81280" y="45461"/>
                    <a:pt x="81280" y="45461"/>
                  </a:cubicBezTo>
                  <a:cubicBezTo>
                    <a:pt x="81280" y="50512"/>
                    <a:pt x="86360" y="50512"/>
                    <a:pt x="91440" y="50512"/>
                  </a:cubicBezTo>
                  <a:cubicBezTo>
                    <a:pt x="91440" y="50512"/>
                    <a:pt x="91440" y="50512"/>
                    <a:pt x="91440" y="50512"/>
                  </a:cubicBezTo>
                  <a:cubicBezTo>
                    <a:pt x="91440" y="45461"/>
                    <a:pt x="96520" y="45461"/>
                    <a:pt x="91440" y="40409"/>
                  </a:cubicBezTo>
                  <a:cubicBezTo>
                    <a:pt x="91440" y="35358"/>
                    <a:pt x="86360" y="35358"/>
                    <a:pt x="86360" y="35358"/>
                  </a:cubicBezTo>
                  <a:close/>
                  <a:moveTo>
                    <a:pt x="96520" y="30307"/>
                  </a:moveTo>
                  <a:cubicBezTo>
                    <a:pt x="96520" y="30307"/>
                    <a:pt x="96520" y="30307"/>
                    <a:pt x="96520" y="30307"/>
                  </a:cubicBezTo>
                  <a:cubicBezTo>
                    <a:pt x="96520" y="30307"/>
                    <a:pt x="91440" y="35358"/>
                    <a:pt x="96520" y="40409"/>
                  </a:cubicBezTo>
                  <a:cubicBezTo>
                    <a:pt x="96520" y="40409"/>
                    <a:pt x="101600" y="40409"/>
                    <a:pt x="106680" y="40409"/>
                  </a:cubicBezTo>
                  <a:cubicBezTo>
                    <a:pt x="106680" y="40409"/>
                    <a:pt x="106680" y="40409"/>
                    <a:pt x="106680" y="40409"/>
                  </a:cubicBezTo>
                  <a:cubicBezTo>
                    <a:pt x="106680" y="35358"/>
                    <a:pt x="106680" y="35358"/>
                    <a:pt x="106680" y="30307"/>
                  </a:cubicBezTo>
                  <a:cubicBezTo>
                    <a:pt x="101600" y="30307"/>
                    <a:pt x="101600" y="25256"/>
                    <a:pt x="96520" y="30307"/>
                  </a:cubicBezTo>
                  <a:close/>
                  <a:moveTo>
                    <a:pt x="106680" y="20205"/>
                  </a:moveTo>
                  <a:cubicBezTo>
                    <a:pt x="106680" y="20205"/>
                    <a:pt x="106680" y="20205"/>
                    <a:pt x="106680" y="20205"/>
                  </a:cubicBezTo>
                  <a:cubicBezTo>
                    <a:pt x="106680" y="20205"/>
                    <a:pt x="106680" y="25256"/>
                    <a:pt x="106680" y="25256"/>
                  </a:cubicBezTo>
                  <a:cubicBezTo>
                    <a:pt x="111760" y="30307"/>
                    <a:pt x="116840" y="30307"/>
                    <a:pt x="116840" y="25256"/>
                  </a:cubicBezTo>
                  <a:cubicBezTo>
                    <a:pt x="116840" y="25256"/>
                    <a:pt x="116840" y="25256"/>
                    <a:pt x="116840" y="25256"/>
                  </a:cubicBezTo>
                  <a:cubicBezTo>
                    <a:pt x="116840" y="20205"/>
                    <a:pt x="116840" y="20205"/>
                    <a:pt x="116840" y="15154"/>
                  </a:cubicBezTo>
                  <a:cubicBezTo>
                    <a:pt x="111760" y="15154"/>
                    <a:pt x="106680" y="15154"/>
                    <a:pt x="106680" y="20205"/>
                  </a:cubicBezTo>
                  <a:close/>
                  <a:moveTo>
                    <a:pt x="111760" y="5051"/>
                  </a:moveTo>
                  <a:cubicBezTo>
                    <a:pt x="111760" y="5051"/>
                    <a:pt x="111760" y="5051"/>
                    <a:pt x="111760" y="5051"/>
                  </a:cubicBezTo>
                  <a:cubicBezTo>
                    <a:pt x="111760" y="10102"/>
                    <a:pt x="111760" y="10102"/>
                    <a:pt x="116840" y="15154"/>
                  </a:cubicBezTo>
                  <a:cubicBezTo>
                    <a:pt x="121920" y="15154"/>
                    <a:pt x="121920" y="10102"/>
                    <a:pt x="127000" y="10102"/>
                  </a:cubicBezTo>
                  <a:cubicBezTo>
                    <a:pt x="127000" y="10102"/>
                    <a:pt x="127000" y="10102"/>
                    <a:pt x="127000" y="10102"/>
                  </a:cubicBezTo>
                  <a:cubicBezTo>
                    <a:pt x="127000" y="5051"/>
                    <a:pt x="121920" y="0"/>
                    <a:pt x="121920" y="0"/>
                  </a:cubicBezTo>
                  <a:cubicBezTo>
                    <a:pt x="116840" y="0"/>
                    <a:pt x="111760" y="0"/>
                    <a:pt x="111760" y="50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  <p:sp>
          <p:nvSpPr>
            <p:cNvPr id="33" name="Freeform 22"/>
            <p:cNvSpPr/>
            <p:nvPr/>
          </p:nvSpPr>
          <p:spPr>
            <a:xfrm>
              <a:off x="5708651" y="1179513"/>
              <a:ext cx="9525" cy="11113"/>
            </a:xfrm>
            <a:custGeom>
              <a:avLst/>
              <a:gdLst/>
              <a:ahLst/>
              <a:cxnLst/>
              <a:rect l="0" t="0" r="r" b="b"/>
              <a:pathLst>
                <a:path w="9525" h="11113">
                  <a:moveTo>
                    <a:pt x="9525" y="5557"/>
                  </a:moveTo>
                  <a:cubicBezTo>
                    <a:pt x="9525" y="5557"/>
                    <a:pt x="9525" y="5557"/>
                    <a:pt x="9525" y="5557"/>
                  </a:cubicBezTo>
                  <a:cubicBezTo>
                    <a:pt x="9525" y="0"/>
                    <a:pt x="4763" y="0"/>
                    <a:pt x="4763" y="0"/>
                  </a:cubicBezTo>
                  <a:cubicBezTo>
                    <a:pt x="0" y="0"/>
                    <a:pt x="0" y="0"/>
                    <a:pt x="0" y="5557"/>
                  </a:cubicBezTo>
                  <a:cubicBezTo>
                    <a:pt x="0" y="5557"/>
                    <a:pt x="0" y="5557"/>
                    <a:pt x="0" y="5557"/>
                  </a:cubicBezTo>
                  <a:cubicBezTo>
                    <a:pt x="0" y="11113"/>
                    <a:pt x="0" y="11113"/>
                    <a:pt x="4763" y="11113"/>
                  </a:cubicBezTo>
                  <a:cubicBezTo>
                    <a:pt x="4763" y="11113"/>
                    <a:pt x="9525" y="11113"/>
                    <a:pt x="9525" y="55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243840" tIns="121920" rIns="243840" bIns="121920" numCol="1" anchor="t" anchorCtr="0"/>
            <a:lstStyle/>
            <a:p>
              <a:pPr marL="0" lvl="0" indent="0" algn="l" defTabSz="1828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4800" b="0" i="0" u="none" strike="noStrike" kern="0" spc="0" baseline="0">
                <a:solidFill>
                  <a:srgbClr val="656D78"/>
                </a:solidFill>
                <a:latin typeface="思源黑体 CN Medium" panose="020B0500000000000000" charset="-122"/>
                <a:ea typeface="思源黑体 CN Medium" panose="020B0500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0452" y="141288"/>
            <a:ext cx="322188" cy="665162"/>
            <a:chOff x="393700" y="304800"/>
            <a:chExt cx="393700" cy="812800"/>
          </a:xfrm>
        </p:grpSpPr>
        <p:sp>
          <p:nvSpPr>
            <p:cNvPr id="6" name="任意多边形 23"/>
            <p:cNvSpPr/>
            <p:nvPr/>
          </p:nvSpPr>
          <p:spPr bwMode="auto">
            <a:xfrm>
              <a:off x="393700" y="304800"/>
              <a:ext cx="393700" cy="812800"/>
            </a:xfrm>
            <a:custGeom>
              <a:avLst/>
              <a:gdLst>
                <a:gd name="connsiteX0" fmla="*/ 196850 w 393700"/>
                <a:gd name="connsiteY0" fmla="*/ 0 h 812800"/>
                <a:gd name="connsiteX1" fmla="*/ 393700 w 393700"/>
                <a:gd name="connsiteY1" fmla="*/ 196850 h 812800"/>
                <a:gd name="connsiteX2" fmla="*/ 393700 w 393700"/>
                <a:gd name="connsiteY2" fmla="*/ 615950 h 812800"/>
                <a:gd name="connsiteX3" fmla="*/ 196850 w 393700"/>
                <a:gd name="connsiteY3" fmla="*/ 812800 h 812800"/>
                <a:gd name="connsiteX4" fmla="*/ 0 w 393700"/>
                <a:gd name="connsiteY4" fmla="*/ 615950 h 812800"/>
                <a:gd name="connsiteX5" fmla="*/ 0 w 393700"/>
                <a:gd name="connsiteY5" fmla="*/ 196850 h 812800"/>
                <a:gd name="connsiteX6" fmla="*/ 196850 w 393700"/>
                <a:gd name="connsiteY6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700" h="812800">
                  <a:moveTo>
                    <a:pt x="196850" y="0"/>
                  </a:moveTo>
                  <a:cubicBezTo>
                    <a:pt x="305567" y="0"/>
                    <a:pt x="393700" y="88133"/>
                    <a:pt x="393700" y="196850"/>
                  </a:cubicBezTo>
                  <a:lnTo>
                    <a:pt x="393700" y="615950"/>
                  </a:lnTo>
                  <a:cubicBezTo>
                    <a:pt x="393700" y="724667"/>
                    <a:pt x="305567" y="812800"/>
                    <a:pt x="196850" y="812800"/>
                  </a:cubicBezTo>
                  <a:cubicBezTo>
                    <a:pt x="88133" y="812800"/>
                    <a:pt x="0" y="724667"/>
                    <a:pt x="0" y="615950"/>
                  </a:cubicBezTo>
                  <a:lnTo>
                    <a:pt x="0" y="196850"/>
                  </a:lnTo>
                  <a:cubicBezTo>
                    <a:pt x="0" y="88133"/>
                    <a:pt x="88133" y="0"/>
                    <a:pt x="196850" y="0"/>
                  </a:cubicBezTo>
                  <a:close/>
                </a:path>
              </a:pathLst>
            </a:custGeom>
            <a:solidFill>
              <a:schemeClr val="accent1"/>
            </a:solidFill>
            <a:ln w="25400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 bwMode="auto">
            <a:xfrm>
              <a:off x="523875" y="857250"/>
              <a:ext cx="133350" cy="133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5875">
              <a:noFill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66775" y="212725"/>
            <a:ext cx="5574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如何参加考试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3B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大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1755" y="3041650"/>
            <a:ext cx="13851255" cy="3035935"/>
          </a:xfrm>
          <a:prstGeom prst="rect">
            <a:avLst/>
          </a:prstGeom>
        </p:spPr>
      </p:pic>
      <p:pic>
        <p:nvPicPr>
          <p:cNvPr id="14" name="图片 13" descr="thank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705" y="3935095"/>
            <a:ext cx="1985645" cy="757555"/>
          </a:xfrm>
          <a:prstGeom prst="rect">
            <a:avLst/>
          </a:prstGeom>
        </p:spPr>
      </p:pic>
      <p:pic>
        <p:nvPicPr>
          <p:cNvPr id="15" name="图片 14" descr="灯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0"/>
            <a:ext cx="1176655" cy="24961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387,&quot;width&quot;:8683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990,&quot;width&quot;:13890}"/>
</p:tagLst>
</file>

<file path=ppt/theme/theme1.xml><?xml version="1.0" encoding="utf-8"?>
<a:theme xmlns:a="http://schemas.openxmlformats.org/drawingml/2006/main" name="Office 主题">
  <a:themeElements>
    <a:clrScheme name="自定义 3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40B1"/>
      </a:accent1>
      <a:accent2>
        <a:srgbClr val="141B2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ITC Avant Garde Std Md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1062</Words>
  <Application>Microsoft Office PowerPoint</Application>
  <PresentationFormat>自定义</PresentationFormat>
  <Paragraphs>113</Paragraphs>
  <Slides>16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张涛</dc:creator>
  <cp:lastModifiedBy>lenovo</cp:lastModifiedBy>
  <cp:revision>10</cp:revision>
  <dcterms:created xsi:type="dcterms:W3CDTF">2022-04-14T09:27:00Z</dcterms:created>
  <dcterms:modified xsi:type="dcterms:W3CDTF">2022-04-15T03:17:36Z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2052-11.1.0.11636</vt:lpwstr>
  </property>
  <property fmtid="{D5CDD505-2E9C-101B-9397-08002B2CF9AE}" pid="3" name="ICV">
    <vt:lpwstr>00EEA52E915A4F7688714CDBEF3738DE</vt:lpwstr>
  </property>
</Properties>
</file>